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16" r:id="rId13"/>
  </p:sldMasterIdLst>
  <p:notesMasterIdLst>
    <p:notesMasterId r:id="rId22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04536-9ACA-4A0E-91EA-BDECF1790C84}" type="datetimeFigureOut">
              <a:rPr lang="en-CA" smtClean="0"/>
              <a:t>21/10/2010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A28B0-4E48-4470-A522-8BDA24AA806F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A28B0-4E48-4470-A522-8BDA24AA806F}" type="slidenum">
              <a:rPr lang="en-CA" smtClean="0"/>
              <a:t>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796FD-36D7-4064-840B-CC6A7E6BF6F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B9AE7-A6C6-4BC0-BE85-59CC26251D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ADEFA-4F58-4034-AA01-4D13C3FCD5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B27E0-006F-453C-A41D-AD07A0E9DC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7A55F-798B-43F4-A5F4-70F2736E1DC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792EC-6B5C-4BA2-9786-225D56D37E7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05753-4E66-451B-982A-A5A0427812E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C786D-30F2-494A-8ECB-2C7AC0424B8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E1FE-4B96-4937-BD1F-9287D843F9E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F2B8-21C4-4B65-96D3-2B9871475F0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533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5E2E4-1DBD-46A9-A485-202C3DE9A7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FBCAC-28ED-4556-AF03-227D621AF87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5A6C6-AC06-4040-9646-463FA0C5C3F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D1451-7D57-4144-979C-A150882DE4D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AEE6E-0717-473C-9520-31B47762547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5757D-7C61-4B7B-9F0C-4E3847B7A64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56378-B8D1-44C7-BC8A-62875384DC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03658-321B-4878-94FD-1B0345D44E5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B740F-A739-4BC0-BCA2-74E4E3FC4F2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ACEA6-845E-430E-B178-7CCF1EC2949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796FD-36D7-4064-840B-CC6A7E6BF6F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7D9A9-5633-4A5A-B8CF-C86D2FFB48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DA93-D884-42E0-AB42-95C5A0C8184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F0433-3DB8-4F73-92E3-68E024AE2F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C9F6-C398-4442-B634-693AD35E2FA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43DB5-91D5-4843-B870-DBEFBD7E1E6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63181-29DD-4A77-A6AD-4174F98D909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A8EB-9DCD-47E1-BB50-C09F7F452AA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430-A6F9-4A96-A1C3-DD533025828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81DB-F2CC-410C-A7F9-6B49C399B86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E7FA-AEDB-46BD-A2E4-8D7BE8185C3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B9AE7-A6C6-4BC0-BE85-59CC26251D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229E-269F-482C-AC19-94740049446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B9AD-36CC-436B-9E6F-98B43465CA3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E8DD-FA8E-4B58-AF3C-1BA59E956A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C5F0433-3DB8-4F73-92E3-68E024AE2F1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DC9F6-C398-4442-B634-693AD35E2FA0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543DB5-91D5-4843-B870-DBEFBD7E1E6D}" type="slidenum">
              <a:rPr lang="en-MY" smtClean="0"/>
              <a:pPr/>
              <a:t>‹#›</a:t>
            </a:fld>
            <a:endParaRPr lang="en-MY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A63181-29DD-4A77-A6AD-4174F98D909A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136A8EB-9DCD-47E1-BB50-C09F7F452AA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E0430-A6F9-4A96-A1C3-DD533025828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9381DB-F2CC-410C-A7F9-6B49C399B86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ADEFA-4F58-4034-AA01-4D13C3FCD5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A72E7FA-AEDB-46BD-A2E4-8D7BE8185C3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474229E-269F-482C-AC19-94740049446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9AD-36CC-436B-9E6F-98B43465CA32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E8DD-FA8E-4B58-AF3C-1BA59E956AF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B27E0-006F-453C-A41D-AD07A0E9DC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7A55F-798B-43F4-A5F4-70F2736E1DC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792EC-6B5C-4BA2-9786-225D56D37E7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05753-4E66-451B-982A-A5A0427812E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C786D-30F2-494A-8ECB-2C7AC0424B8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E1FE-4B96-4937-BD1F-9287D843F9E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F2B8-21C4-4B65-96D3-2B9871475F0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5E2E4-1DBD-46A9-A485-202C3DE9A7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FBCAC-28ED-4556-AF03-227D621AF87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5A6C6-AC06-4040-9646-463FA0C5C3F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D1451-7D57-4144-979C-A150882DE4D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AEE6E-0717-473C-9520-31B47762547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5757D-7C61-4B7B-9F0C-4E3847B7A64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56378-B8D1-44C7-BC8A-62875384DC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03658-321B-4878-94FD-1B0345D44E5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B740F-A739-4BC0-BCA2-74E4E3FC4F2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ACEA6-845E-430E-B178-7CCF1EC2949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7D9A9-5633-4A5A-B8CF-C86D2FFB48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DA93-D884-42E0-AB42-95C5A0C8184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F0433-3DB8-4F73-92E3-68E024AE2F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C9F6-C398-4442-B634-693AD35E2FA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43DB5-91D5-4843-B870-DBEFBD7E1E6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63181-29DD-4A77-A6AD-4174F98D909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A8EB-9DCD-47E1-BB50-C09F7F452AA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430-A6F9-4A96-A1C3-DD533025828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961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81DB-F2CC-410C-A7F9-6B49C399B86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E7FA-AEDB-46BD-A2E4-8D7BE8185C3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229E-269F-482C-AC19-94740049446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B9AD-36CC-436B-9E6F-98B43465CA3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E8DD-FA8E-4B58-AF3C-1BA59E956A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F0433-3DB8-4F73-92E3-68E024AE2F1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C9F6-C398-4442-B634-693AD35E2FA0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43DB5-91D5-4843-B870-DBEFBD7E1E6D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961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63181-29DD-4A77-A6AD-4174F98D909A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A8EB-9DCD-47E1-BB50-C09F7F452AA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430-A6F9-4A96-A1C3-DD533025828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81DB-F2CC-410C-A7F9-6B49C399B86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E7FA-AEDB-46BD-A2E4-8D7BE8185C3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229E-269F-482C-AC19-94740049446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B9AD-36CC-436B-9E6F-98B43465CA32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533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E8DD-FA8E-4B58-AF3C-1BA59E956AF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796FD-36D7-4064-840B-CC6A7E6BF6F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B9AE7-A6C6-4BC0-BE85-59CC26251D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ADEFA-4F58-4034-AA01-4D13C3FCD5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B27E0-006F-453C-A41D-AD07A0E9DC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7A55F-798B-43F4-A5F4-70F2736E1DC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792EC-6B5C-4BA2-9786-225D56D37E7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05753-4E66-451B-982A-A5A0427812E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C786D-30F2-494A-8ECB-2C7AC0424B8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E1FE-4B96-4937-BD1F-9287D843F9E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F2B8-21C4-4B65-96D3-2B9871475F0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5E2E4-1DBD-46A9-A485-202C3DE9A78B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FBCAC-28ED-4556-AF03-227D621AF87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5A6C6-AC06-4040-9646-463FA0C5C3F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D1451-7D57-4144-979C-A150882DE4D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AEE6E-0717-473C-9520-31B477625473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5757D-7C61-4B7B-9F0C-4E3847B7A64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56378-B8D1-44C7-BC8A-62875384DC4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03658-321B-4878-94FD-1B0345D44E5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B740F-A739-4BC0-BCA2-74E4E3FC4F2C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ACEA6-845E-430E-B178-7CCF1EC29491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7D9A9-5633-4A5A-B8CF-C86D2FFB48F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381000"/>
            <a:ext cx="20574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60198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EDA93-D884-42E0-AB42-95C5A0C81848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F0433-3DB8-4F73-92E3-68E024AE2F1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C9F6-C398-4442-B634-693AD35E2FA0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43DB5-91D5-4843-B870-DBEFBD7E1E6D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63181-29DD-4A77-A6AD-4174F98D909A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A8EB-9DCD-47E1-BB50-C09F7F452AA5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430-A6F9-4A96-A1C3-DD533025828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81DB-F2CC-410C-A7F9-6B49C399B86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E7FA-AEDB-46BD-A2E4-8D7BE8185C3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229E-269F-482C-AC19-947400494467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B9AD-36CC-436B-9E6F-98B43465CA32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E8DD-FA8E-4B58-AF3C-1BA59E956AF4}" type="slidenum">
              <a:rPr lang="en-MY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F0433-3DB8-4F73-92E3-68E024AE2F1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DC9F6-C398-4442-B634-693AD35E2FA0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43DB5-91D5-4843-B870-DBEFBD7E1E6D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96100" y="4572000"/>
            <a:ext cx="18669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63181-29DD-4A77-A6AD-4174F98D909A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6A8EB-9DCD-47E1-BB50-C09F7F452AA5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E0430-A6F9-4A96-A1C3-DD533025828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381DB-F2CC-410C-A7F9-6B49C399B86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2E7FA-AEDB-46BD-A2E4-8D7BE8185C3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4229E-269F-482C-AC19-947400494467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B9AD-36CC-436B-9E6F-98B43465CA32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533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FE8DD-FA8E-4B58-AF3C-1BA59E956AF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6800" y="4572000"/>
            <a:ext cx="388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</a:t>
            </a:r>
          </a:p>
          <a:p>
            <a:pPr lvl="0"/>
            <a:r>
              <a:rPr lang="en-MY" smtClean="0"/>
              <a:t>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Science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3333CC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7B79D35-0461-4B82-B153-DD29982525A8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5AF869D-92BC-403D-8ED1-87BB90A5571D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2605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hlin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152606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2F37262-B074-42B9-8A3B-639FC5CB3257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6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0" y="43434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3333CC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7B79D35-0461-4B82-B153-DD29982525A8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5AF869D-92BC-403D-8ED1-87BB90A5571D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2605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hlin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152606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2F37262-B074-42B9-8A3B-639FC5CB3257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6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0" y="43434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6800" y="4572000"/>
            <a:ext cx="388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</a:t>
            </a:r>
          </a:p>
          <a:p>
            <a:pPr lvl="0"/>
            <a:r>
              <a:rPr lang="en-MY" smtClean="0"/>
              <a:t>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Science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3333CC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7B79D35-0461-4B82-B153-DD29982525A8}" type="slidenum">
              <a:rPr lang="en-MY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2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5AF869D-92BC-403D-8ED1-87BB90A5571D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2605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81000"/>
            <a:ext cx="5867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hlin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Topic Here</a:t>
            </a:r>
          </a:p>
        </p:txBody>
      </p:sp>
      <p:sp>
        <p:nvSpPr>
          <p:cNvPr id="152606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Your Description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CC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MY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MY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2F37262-B074-42B9-8A3B-639FC5CB3257}" type="slidenum">
              <a:rPr lang="en-MY"/>
              <a:pPr/>
              <a:t>‹#›</a:t>
            </a:fld>
            <a:endParaRPr lang="en-MY"/>
          </a:p>
        </p:txBody>
      </p:sp>
      <p:sp>
        <p:nvSpPr>
          <p:cNvPr id="156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953000" y="4343400"/>
            <a:ext cx="3657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Transitional Page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000">
          <a:solidFill>
            <a:srgbClr val="CCFFFF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4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76800" y="4572000"/>
            <a:ext cx="388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Place Your </a:t>
            </a:r>
          </a:p>
          <a:p>
            <a:pPr lvl="0"/>
            <a:r>
              <a:rPr lang="en-MY" smtClean="0"/>
              <a:t>Subtitle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689E86F7-3910-4289-AB74-94FF979A92F3}" type="datetimeFigureOut">
              <a:rPr lang="en-CA" smtClean="0"/>
              <a:pPr/>
              <a:t>21/10/2010</a:t>
            </a:fld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6F79B17-4994-479B-9AA2-8A31EE4BCEE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5334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MY" smtClean="0"/>
              <a:t>Science Template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500">
          <a:solidFill>
            <a:schemeClr val="bg1"/>
          </a:solidFill>
          <a:latin typeface="HeliosCondBlack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19400" y="1905000"/>
            <a:ext cx="2971800" cy="2743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en-US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CIRCLES </a:t>
            </a:r>
            <a:r>
              <a:rPr lang="en-US" sz="8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CIRCLES</a:t>
            </a:r>
            <a:endParaRPr lang="en-US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Green Project 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001000" cy="45386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are talented landscapers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 am the owner of a newly built art museum. </a:t>
            </a:r>
          </a:p>
          <a:p>
            <a:endParaRPr lang="en-US" sz="2800" dirty="0" smtClean="0"/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62912" cy="798513"/>
          </a:xfrm>
        </p:spPr>
        <p:txBody>
          <a:bodyPr/>
          <a:lstStyle/>
          <a:p>
            <a:r>
              <a:rPr lang="en-US" dirty="0" smtClean="0"/>
              <a:t>The problem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8062912" cy="1752600"/>
          </a:xfrm>
        </p:spPr>
        <p:txBody>
          <a:bodyPr/>
          <a:lstStyle/>
          <a:p>
            <a:pPr algn="l"/>
            <a:r>
              <a:rPr lang="en-US" b="1" dirty="0" smtClean="0"/>
              <a:t>The front of my museum looks like this. </a:t>
            </a:r>
            <a:endParaRPr lang="en-CA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648200"/>
            <a:ext cx="4572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44577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6162261" y="1616765"/>
            <a:ext cx="2279374" cy="3564835"/>
          </a:xfrm>
          <a:custGeom>
            <a:avLst/>
            <a:gdLst>
              <a:gd name="connsiteX0" fmla="*/ 1603513 w 2279374"/>
              <a:gd name="connsiteY0" fmla="*/ 0 h 2970087"/>
              <a:gd name="connsiteX1" fmla="*/ 1775791 w 2279374"/>
              <a:gd name="connsiteY1" fmla="*/ 53009 h 2970087"/>
              <a:gd name="connsiteX2" fmla="*/ 1908313 w 2279374"/>
              <a:gd name="connsiteY2" fmla="*/ 212035 h 2970087"/>
              <a:gd name="connsiteX3" fmla="*/ 1934817 w 2279374"/>
              <a:gd name="connsiteY3" fmla="*/ 265044 h 2970087"/>
              <a:gd name="connsiteX4" fmla="*/ 1974574 w 2279374"/>
              <a:gd name="connsiteY4" fmla="*/ 291548 h 2970087"/>
              <a:gd name="connsiteX5" fmla="*/ 1987826 w 2279374"/>
              <a:gd name="connsiteY5" fmla="*/ 331305 h 2970087"/>
              <a:gd name="connsiteX6" fmla="*/ 2027582 w 2279374"/>
              <a:gd name="connsiteY6" fmla="*/ 384313 h 2970087"/>
              <a:gd name="connsiteX7" fmla="*/ 2054087 w 2279374"/>
              <a:gd name="connsiteY7" fmla="*/ 424070 h 2970087"/>
              <a:gd name="connsiteX8" fmla="*/ 2067339 w 2279374"/>
              <a:gd name="connsiteY8" fmla="*/ 463826 h 2970087"/>
              <a:gd name="connsiteX9" fmla="*/ 2093843 w 2279374"/>
              <a:gd name="connsiteY9" fmla="*/ 490331 h 2970087"/>
              <a:gd name="connsiteX10" fmla="*/ 2120348 w 2279374"/>
              <a:gd name="connsiteY10" fmla="*/ 543339 h 2970087"/>
              <a:gd name="connsiteX11" fmla="*/ 2133600 w 2279374"/>
              <a:gd name="connsiteY11" fmla="*/ 583096 h 2970087"/>
              <a:gd name="connsiteX12" fmla="*/ 2160104 w 2279374"/>
              <a:gd name="connsiteY12" fmla="*/ 649357 h 2970087"/>
              <a:gd name="connsiteX13" fmla="*/ 2173356 w 2279374"/>
              <a:gd name="connsiteY13" fmla="*/ 689113 h 2970087"/>
              <a:gd name="connsiteX14" fmla="*/ 2199861 w 2279374"/>
              <a:gd name="connsiteY14" fmla="*/ 742122 h 2970087"/>
              <a:gd name="connsiteX15" fmla="*/ 2213113 w 2279374"/>
              <a:gd name="connsiteY15" fmla="*/ 834887 h 2970087"/>
              <a:gd name="connsiteX16" fmla="*/ 2239617 w 2279374"/>
              <a:gd name="connsiteY16" fmla="*/ 914400 h 2970087"/>
              <a:gd name="connsiteX17" fmla="*/ 2252869 w 2279374"/>
              <a:gd name="connsiteY17" fmla="*/ 1046922 h 2970087"/>
              <a:gd name="connsiteX18" fmla="*/ 2266122 w 2279374"/>
              <a:gd name="connsiteY18" fmla="*/ 1086678 h 2970087"/>
              <a:gd name="connsiteX19" fmla="*/ 2279374 w 2279374"/>
              <a:gd name="connsiteY19" fmla="*/ 1152939 h 2970087"/>
              <a:gd name="connsiteX20" fmla="*/ 2266122 w 2279374"/>
              <a:gd name="connsiteY20" fmla="*/ 1550505 h 2970087"/>
              <a:gd name="connsiteX21" fmla="*/ 2239617 w 2279374"/>
              <a:gd name="connsiteY21" fmla="*/ 1630018 h 2970087"/>
              <a:gd name="connsiteX22" fmla="*/ 2226365 w 2279374"/>
              <a:gd name="connsiteY22" fmla="*/ 1669774 h 2970087"/>
              <a:gd name="connsiteX23" fmla="*/ 2199861 w 2279374"/>
              <a:gd name="connsiteY23" fmla="*/ 1709531 h 2970087"/>
              <a:gd name="connsiteX24" fmla="*/ 2146852 w 2279374"/>
              <a:gd name="connsiteY24" fmla="*/ 1842052 h 2970087"/>
              <a:gd name="connsiteX25" fmla="*/ 2133600 w 2279374"/>
              <a:gd name="connsiteY25" fmla="*/ 1881809 h 2970087"/>
              <a:gd name="connsiteX26" fmla="*/ 2027582 w 2279374"/>
              <a:gd name="connsiteY26" fmla="*/ 2040835 h 2970087"/>
              <a:gd name="connsiteX27" fmla="*/ 1987826 w 2279374"/>
              <a:gd name="connsiteY27" fmla="*/ 2067339 h 2970087"/>
              <a:gd name="connsiteX28" fmla="*/ 1934817 w 2279374"/>
              <a:gd name="connsiteY28" fmla="*/ 2146852 h 2970087"/>
              <a:gd name="connsiteX29" fmla="*/ 1908313 w 2279374"/>
              <a:gd name="connsiteY29" fmla="*/ 2173357 h 2970087"/>
              <a:gd name="connsiteX30" fmla="*/ 1881809 w 2279374"/>
              <a:gd name="connsiteY30" fmla="*/ 2213113 h 2970087"/>
              <a:gd name="connsiteX31" fmla="*/ 1802296 w 2279374"/>
              <a:gd name="connsiteY31" fmla="*/ 2266122 h 2970087"/>
              <a:gd name="connsiteX32" fmla="*/ 1683026 w 2279374"/>
              <a:gd name="connsiteY32" fmla="*/ 2345635 h 2970087"/>
              <a:gd name="connsiteX33" fmla="*/ 1643269 w 2279374"/>
              <a:gd name="connsiteY33" fmla="*/ 2372139 h 2970087"/>
              <a:gd name="connsiteX34" fmla="*/ 1603513 w 2279374"/>
              <a:gd name="connsiteY34" fmla="*/ 2411896 h 2970087"/>
              <a:gd name="connsiteX35" fmla="*/ 1510748 w 2279374"/>
              <a:gd name="connsiteY35" fmla="*/ 2464905 h 2970087"/>
              <a:gd name="connsiteX36" fmla="*/ 1444487 w 2279374"/>
              <a:gd name="connsiteY36" fmla="*/ 2491409 h 2970087"/>
              <a:gd name="connsiteX37" fmla="*/ 1391478 w 2279374"/>
              <a:gd name="connsiteY37" fmla="*/ 2517913 h 2970087"/>
              <a:gd name="connsiteX38" fmla="*/ 1351722 w 2279374"/>
              <a:gd name="connsiteY38" fmla="*/ 2544418 h 2970087"/>
              <a:gd name="connsiteX39" fmla="*/ 1311965 w 2279374"/>
              <a:gd name="connsiteY39" fmla="*/ 2557670 h 2970087"/>
              <a:gd name="connsiteX40" fmla="*/ 1258956 w 2279374"/>
              <a:gd name="connsiteY40" fmla="*/ 2597426 h 2970087"/>
              <a:gd name="connsiteX41" fmla="*/ 1152939 w 2279374"/>
              <a:gd name="connsiteY41" fmla="*/ 2637183 h 2970087"/>
              <a:gd name="connsiteX42" fmla="*/ 1046922 w 2279374"/>
              <a:gd name="connsiteY42" fmla="*/ 2690192 h 2970087"/>
              <a:gd name="connsiteX43" fmla="*/ 993913 w 2279374"/>
              <a:gd name="connsiteY43" fmla="*/ 2703444 h 2970087"/>
              <a:gd name="connsiteX44" fmla="*/ 927652 w 2279374"/>
              <a:gd name="connsiteY44" fmla="*/ 2729948 h 2970087"/>
              <a:gd name="connsiteX45" fmla="*/ 887896 w 2279374"/>
              <a:gd name="connsiteY45" fmla="*/ 2743200 h 2970087"/>
              <a:gd name="connsiteX46" fmla="*/ 821635 w 2279374"/>
              <a:gd name="connsiteY46" fmla="*/ 2782957 h 2970087"/>
              <a:gd name="connsiteX47" fmla="*/ 728869 w 2279374"/>
              <a:gd name="connsiteY47" fmla="*/ 2822713 h 2970087"/>
              <a:gd name="connsiteX48" fmla="*/ 689113 w 2279374"/>
              <a:gd name="connsiteY48" fmla="*/ 2849218 h 2970087"/>
              <a:gd name="connsiteX49" fmla="*/ 569843 w 2279374"/>
              <a:gd name="connsiteY49" fmla="*/ 2862470 h 2970087"/>
              <a:gd name="connsiteX50" fmla="*/ 410817 w 2279374"/>
              <a:gd name="connsiteY50" fmla="*/ 2888974 h 2970087"/>
              <a:gd name="connsiteX51" fmla="*/ 331304 w 2279374"/>
              <a:gd name="connsiteY51" fmla="*/ 2915478 h 2970087"/>
              <a:gd name="connsiteX52" fmla="*/ 278296 w 2279374"/>
              <a:gd name="connsiteY52" fmla="*/ 2928731 h 2970087"/>
              <a:gd name="connsiteX53" fmla="*/ 198782 w 2279374"/>
              <a:gd name="connsiteY53" fmla="*/ 2955235 h 2970087"/>
              <a:gd name="connsiteX54" fmla="*/ 0 w 2279374"/>
              <a:gd name="connsiteY54" fmla="*/ 2968487 h 297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2279374" h="2970087">
                <a:moveTo>
                  <a:pt x="1603513" y="0"/>
                </a:moveTo>
                <a:cubicBezTo>
                  <a:pt x="1634522" y="7752"/>
                  <a:pt x="1739764" y="28991"/>
                  <a:pt x="1775791" y="53009"/>
                </a:cubicBezTo>
                <a:cubicBezTo>
                  <a:pt x="1812243" y="77311"/>
                  <a:pt x="1898291" y="191992"/>
                  <a:pt x="1908313" y="212035"/>
                </a:cubicBezTo>
                <a:cubicBezTo>
                  <a:pt x="1917148" y="229705"/>
                  <a:pt x="1922170" y="249868"/>
                  <a:pt x="1934817" y="265044"/>
                </a:cubicBezTo>
                <a:cubicBezTo>
                  <a:pt x="1945013" y="277280"/>
                  <a:pt x="1961322" y="282713"/>
                  <a:pt x="1974574" y="291548"/>
                </a:cubicBezTo>
                <a:cubicBezTo>
                  <a:pt x="1978991" y="304800"/>
                  <a:pt x="1980895" y="319176"/>
                  <a:pt x="1987826" y="331305"/>
                </a:cubicBezTo>
                <a:cubicBezTo>
                  <a:pt x="1998784" y="350482"/>
                  <a:pt x="2014744" y="366340"/>
                  <a:pt x="2027582" y="384313"/>
                </a:cubicBezTo>
                <a:cubicBezTo>
                  <a:pt x="2036840" y="397274"/>
                  <a:pt x="2045252" y="410818"/>
                  <a:pt x="2054087" y="424070"/>
                </a:cubicBezTo>
                <a:cubicBezTo>
                  <a:pt x="2058504" y="437322"/>
                  <a:pt x="2060152" y="451848"/>
                  <a:pt x="2067339" y="463826"/>
                </a:cubicBezTo>
                <a:cubicBezTo>
                  <a:pt x="2073767" y="474540"/>
                  <a:pt x="2086912" y="479935"/>
                  <a:pt x="2093843" y="490331"/>
                </a:cubicBezTo>
                <a:cubicBezTo>
                  <a:pt x="2104801" y="506768"/>
                  <a:pt x="2112566" y="525181"/>
                  <a:pt x="2120348" y="543339"/>
                </a:cubicBezTo>
                <a:cubicBezTo>
                  <a:pt x="2125851" y="556179"/>
                  <a:pt x="2128695" y="570016"/>
                  <a:pt x="2133600" y="583096"/>
                </a:cubicBezTo>
                <a:cubicBezTo>
                  <a:pt x="2141953" y="605370"/>
                  <a:pt x="2151751" y="627083"/>
                  <a:pt x="2160104" y="649357"/>
                </a:cubicBezTo>
                <a:cubicBezTo>
                  <a:pt x="2165009" y="662436"/>
                  <a:pt x="2167853" y="676274"/>
                  <a:pt x="2173356" y="689113"/>
                </a:cubicBezTo>
                <a:cubicBezTo>
                  <a:pt x="2181138" y="707271"/>
                  <a:pt x="2191026" y="724452"/>
                  <a:pt x="2199861" y="742122"/>
                </a:cubicBezTo>
                <a:cubicBezTo>
                  <a:pt x="2204278" y="773044"/>
                  <a:pt x="2206089" y="804451"/>
                  <a:pt x="2213113" y="834887"/>
                </a:cubicBezTo>
                <a:cubicBezTo>
                  <a:pt x="2219395" y="862110"/>
                  <a:pt x="2239617" y="914400"/>
                  <a:pt x="2239617" y="914400"/>
                </a:cubicBezTo>
                <a:cubicBezTo>
                  <a:pt x="2244034" y="958574"/>
                  <a:pt x="2246118" y="1003044"/>
                  <a:pt x="2252869" y="1046922"/>
                </a:cubicBezTo>
                <a:cubicBezTo>
                  <a:pt x="2254993" y="1060728"/>
                  <a:pt x="2262734" y="1073126"/>
                  <a:pt x="2266122" y="1086678"/>
                </a:cubicBezTo>
                <a:cubicBezTo>
                  <a:pt x="2271585" y="1108530"/>
                  <a:pt x="2274957" y="1130852"/>
                  <a:pt x="2279374" y="1152939"/>
                </a:cubicBezTo>
                <a:cubicBezTo>
                  <a:pt x="2274957" y="1285461"/>
                  <a:pt x="2277134" y="1418367"/>
                  <a:pt x="2266122" y="1550505"/>
                </a:cubicBezTo>
                <a:cubicBezTo>
                  <a:pt x="2263802" y="1578347"/>
                  <a:pt x="2248452" y="1603514"/>
                  <a:pt x="2239617" y="1630018"/>
                </a:cubicBezTo>
                <a:cubicBezTo>
                  <a:pt x="2235200" y="1643270"/>
                  <a:pt x="2234113" y="1658151"/>
                  <a:pt x="2226365" y="1669774"/>
                </a:cubicBezTo>
                <a:cubicBezTo>
                  <a:pt x="2217530" y="1683026"/>
                  <a:pt x="2206535" y="1695070"/>
                  <a:pt x="2199861" y="1709531"/>
                </a:cubicBezTo>
                <a:cubicBezTo>
                  <a:pt x="2179924" y="1752729"/>
                  <a:pt x="2161897" y="1796917"/>
                  <a:pt x="2146852" y="1842052"/>
                </a:cubicBezTo>
                <a:cubicBezTo>
                  <a:pt x="2142435" y="1855304"/>
                  <a:pt x="2140289" y="1869546"/>
                  <a:pt x="2133600" y="1881809"/>
                </a:cubicBezTo>
                <a:cubicBezTo>
                  <a:pt x="2126339" y="1895120"/>
                  <a:pt x="2054868" y="2013549"/>
                  <a:pt x="2027582" y="2040835"/>
                </a:cubicBezTo>
                <a:cubicBezTo>
                  <a:pt x="2016320" y="2052097"/>
                  <a:pt x="2001078" y="2058504"/>
                  <a:pt x="1987826" y="2067339"/>
                </a:cubicBezTo>
                <a:cubicBezTo>
                  <a:pt x="1970156" y="2093843"/>
                  <a:pt x="1957341" y="2124327"/>
                  <a:pt x="1934817" y="2146852"/>
                </a:cubicBezTo>
                <a:cubicBezTo>
                  <a:pt x="1925982" y="2155687"/>
                  <a:pt x="1916118" y="2163601"/>
                  <a:pt x="1908313" y="2173357"/>
                </a:cubicBezTo>
                <a:cubicBezTo>
                  <a:pt x="1898364" y="2185794"/>
                  <a:pt x="1893795" y="2202625"/>
                  <a:pt x="1881809" y="2213113"/>
                </a:cubicBezTo>
                <a:cubicBezTo>
                  <a:pt x="1857836" y="2234089"/>
                  <a:pt x="1828800" y="2248452"/>
                  <a:pt x="1802296" y="2266122"/>
                </a:cubicBezTo>
                <a:lnTo>
                  <a:pt x="1683026" y="2345635"/>
                </a:lnTo>
                <a:cubicBezTo>
                  <a:pt x="1669774" y="2354470"/>
                  <a:pt x="1654531" y="2360877"/>
                  <a:pt x="1643269" y="2372139"/>
                </a:cubicBezTo>
                <a:cubicBezTo>
                  <a:pt x="1630017" y="2385391"/>
                  <a:pt x="1617911" y="2399898"/>
                  <a:pt x="1603513" y="2411896"/>
                </a:cubicBezTo>
                <a:cubicBezTo>
                  <a:pt x="1579153" y="2432196"/>
                  <a:pt x="1538517" y="2452563"/>
                  <a:pt x="1510748" y="2464905"/>
                </a:cubicBezTo>
                <a:cubicBezTo>
                  <a:pt x="1489010" y="2474566"/>
                  <a:pt x="1466225" y="2481748"/>
                  <a:pt x="1444487" y="2491409"/>
                </a:cubicBezTo>
                <a:cubicBezTo>
                  <a:pt x="1426434" y="2499432"/>
                  <a:pt x="1408630" y="2508112"/>
                  <a:pt x="1391478" y="2517913"/>
                </a:cubicBezTo>
                <a:cubicBezTo>
                  <a:pt x="1377649" y="2525815"/>
                  <a:pt x="1365968" y="2537295"/>
                  <a:pt x="1351722" y="2544418"/>
                </a:cubicBezTo>
                <a:cubicBezTo>
                  <a:pt x="1339228" y="2550665"/>
                  <a:pt x="1325217" y="2553253"/>
                  <a:pt x="1311965" y="2557670"/>
                </a:cubicBezTo>
                <a:cubicBezTo>
                  <a:pt x="1294295" y="2570922"/>
                  <a:pt x="1278263" y="2586700"/>
                  <a:pt x="1258956" y="2597426"/>
                </a:cubicBezTo>
                <a:cubicBezTo>
                  <a:pt x="1083191" y="2695074"/>
                  <a:pt x="1271952" y="2577678"/>
                  <a:pt x="1152939" y="2637183"/>
                </a:cubicBezTo>
                <a:cubicBezTo>
                  <a:pt x="1055545" y="2685879"/>
                  <a:pt x="1184492" y="2644335"/>
                  <a:pt x="1046922" y="2690192"/>
                </a:cubicBezTo>
                <a:cubicBezTo>
                  <a:pt x="1029643" y="2695952"/>
                  <a:pt x="1011192" y="2697684"/>
                  <a:pt x="993913" y="2703444"/>
                </a:cubicBezTo>
                <a:cubicBezTo>
                  <a:pt x="971345" y="2710966"/>
                  <a:pt x="949926" y="2721595"/>
                  <a:pt x="927652" y="2729948"/>
                </a:cubicBezTo>
                <a:cubicBezTo>
                  <a:pt x="914573" y="2734853"/>
                  <a:pt x="900390" y="2736953"/>
                  <a:pt x="887896" y="2743200"/>
                </a:cubicBezTo>
                <a:cubicBezTo>
                  <a:pt x="864858" y="2754719"/>
                  <a:pt x="844673" y="2771438"/>
                  <a:pt x="821635" y="2782957"/>
                </a:cubicBezTo>
                <a:cubicBezTo>
                  <a:pt x="672966" y="2857291"/>
                  <a:pt x="921891" y="2712414"/>
                  <a:pt x="728869" y="2822713"/>
                </a:cubicBezTo>
                <a:cubicBezTo>
                  <a:pt x="715040" y="2830615"/>
                  <a:pt x="704565" y="2845355"/>
                  <a:pt x="689113" y="2849218"/>
                </a:cubicBezTo>
                <a:cubicBezTo>
                  <a:pt x="650306" y="2858920"/>
                  <a:pt x="609442" y="2856813"/>
                  <a:pt x="569843" y="2862470"/>
                </a:cubicBezTo>
                <a:cubicBezTo>
                  <a:pt x="516643" y="2870070"/>
                  <a:pt x="410817" y="2888974"/>
                  <a:pt x="410817" y="2888974"/>
                </a:cubicBezTo>
                <a:cubicBezTo>
                  <a:pt x="384313" y="2897809"/>
                  <a:pt x="358408" y="2908702"/>
                  <a:pt x="331304" y="2915478"/>
                </a:cubicBezTo>
                <a:cubicBezTo>
                  <a:pt x="313635" y="2919896"/>
                  <a:pt x="295741" y="2923497"/>
                  <a:pt x="278296" y="2928731"/>
                </a:cubicBezTo>
                <a:cubicBezTo>
                  <a:pt x="251536" y="2936759"/>
                  <a:pt x="226606" y="2952706"/>
                  <a:pt x="198782" y="2955235"/>
                </a:cubicBezTo>
                <a:cubicBezTo>
                  <a:pt x="35412" y="2970087"/>
                  <a:pt x="101800" y="2968487"/>
                  <a:pt x="0" y="2968487"/>
                </a:cubicBezTo>
              </a:path>
            </a:pathLst>
          </a:custGeom>
          <a:ln w="762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062912" cy="798513"/>
          </a:xfrm>
        </p:spPr>
        <p:txBody>
          <a:bodyPr/>
          <a:lstStyle/>
          <a:p>
            <a:r>
              <a:rPr lang="en-US" dirty="0" smtClean="0"/>
              <a:t>Your job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90600"/>
            <a:ext cx="8458200" cy="5715000"/>
          </a:xfrm>
        </p:spPr>
        <p:txBody>
          <a:bodyPr>
            <a:normAutofit fontScale="92500"/>
          </a:bodyPr>
          <a:lstStyle/>
          <a:p>
            <a:pPr algn="l"/>
            <a:r>
              <a:rPr lang="en-US" b="1" dirty="0" smtClean="0"/>
              <a:t>It is up to you to make the front of my museum reflect the beauty that will be within. </a:t>
            </a:r>
          </a:p>
          <a:p>
            <a:pPr algn="l"/>
            <a:endParaRPr lang="en-US" b="1" dirty="0" smtClean="0"/>
          </a:p>
          <a:p>
            <a:pPr algn="l"/>
            <a:r>
              <a:rPr lang="en-US" b="1" dirty="0" smtClean="0"/>
              <a:t>Requirements: 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 smtClean="0"/>
              <a:t>Anywhere that will not have plants should be covered with grass 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 smtClean="0"/>
              <a:t> Any area with plants must be surrounded by a small fence 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 smtClean="0"/>
              <a:t>My customers will need a path to walk on </a:t>
            </a:r>
          </a:p>
          <a:p>
            <a:pPr algn="l">
              <a:buFont typeface="Wingdings" pitchFamily="2" charset="2"/>
              <a:buChar char="§"/>
            </a:pPr>
            <a:r>
              <a:rPr lang="en-US" b="1" i="1" u="sng" dirty="0" smtClean="0"/>
              <a:t>You must  use circles in your design, they are my </a:t>
            </a:r>
            <a:r>
              <a:rPr lang="en-US" b="1" i="1" u="sng" dirty="0" err="1" smtClean="0"/>
              <a:t>favourite</a:t>
            </a:r>
            <a:r>
              <a:rPr lang="en-US" b="1" i="1" u="sng" dirty="0" smtClean="0"/>
              <a:t> shape </a:t>
            </a:r>
            <a:r>
              <a:rPr lang="en-US" b="1" i="1" u="sng" dirty="0" smtClean="0">
                <a:sym typeface="Wingdings" pitchFamily="2" charset="2"/>
              </a:rPr>
              <a:t></a:t>
            </a:r>
            <a:r>
              <a:rPr lang="en-US" b="1" i="1" u="sng" dirty="0" smtClean="0"/>
              <a:t> </a:t>
            </a:r>
          </a:p>
          <a:p>
            <a:pPr algn="l">
              <a:buFont typeface="Wingdings" pitchFamily="2" charset="2"/>
              <a:buChar char="§"/>
            </a:pPr>
            <a:r>
              <a:rPr lang="en-US" b="1" dirty="0" smtClean="0"/>
              <a:t>Make it as environmentally friendly as possible</a:t>
            </a:r>
            <a:br>
              <a:rPr lang="en-US" b="1" dirty="0" smtClean="0"/>
            </a:br>
            <a:endParaRPr lang="en-US" b="1" dirty="0" smtClean="0"/>
          </a:p>
          <a:p>
            <a:pPr algn="l"/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8382000" cy="5562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the patch of dirt is 7m by 5m 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Grass costs: 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 Synthetic: $80/m</a:t>
            </a:r>
            <a:r>
              <a:rPr lang="en-US" sz="3000" baseline="30000" dirty="0" smtClean="0"/>
              <a:t>2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Natural: $50/m</a:t>
            </a:r>
            <a:r>
              <a:rPr lang="en-US" sz="3000" baseline="30000" dirty="0" smtClean="0"/>
              <a:t>2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  Borders cost: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$14.50/m – material: metal 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$20.30/m – material: stone</a:t>
            </a:r>
          </a:p>
          <a:p>
            <a:pPr lvl="1">
              <a:buFont typeface="Wingdings" pitchFamily="2" charset="2"/>
              <a:buChar char="§"/>
            </a:pPr>
            <a:r>
              <a:rPr lang="en-US" sz="3000" dirty="0" smtClean="0"/>
              <a:t>$5.05/m – material: plastic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8667" t="10667" r="20000" b="14667"/>
          <a:stretch>
            <a:fillRect/>
          </a:stretch>
        </p:blipFill>
        <p:spPr bwMode="auto">
          <a:xfrm>
            <a:off x="6400800" y="2743200"/>
            <a:ext cx="1066800" cy="12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b="36000"/>
          <a:stretch>
            <a:fillRect/>
          </a:stretch>
        </p:blipFill>
        <p:spPr bwMode="auto">
          <a:xfrm>
            <a:off x="6553200" y="4191000"/>
            <a:ext cx="1428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 t="22000" b="18000"/>
          <a:stretch>
            <a:fillRect/>
          </a:stretch>
        </p:blipFill>
        <p:spPr bwMode="auto">
          <a:xfrm>
            <a:off x="7010400" y="51816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8382000" cy="5562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 the path 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Round stones - $10/each </a:t>
            </a:r>
          </a:p>
          <a:p>
            <a:pPr lvl="2">
              <a:buFont typeface="Wingdings" pitchFamily="2" charset="2"/>
              <a:buChar char="§"/>
            </a:pPr>
            <a:r>
              <a:rPr lang="en-US" sz="2600" dirty="0" smtClean="0"/>
              <a:t>Diameter = 0.4 m  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/>
              <a:t>Cobblestone - $40/m</a:t>
            </a:r>
            <a:r>
              <a:rPr lang="en-US" sz="2800" baseline="30000" dirty="0" smtClean="0"/>
              <a:t>2 </a:t>
            </a:r>
            <a:endParaRPr lang="en-US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3669" t="35556" r="10059" b="5778"/>
          <a:stretch>
            <a:fillRect/>
          </a:stretch>
        </p:blipFill>
        <p:spPr bwMode="auto">
          <a:xfrm>
            <a:off x="5791200" y="304800"/>
            <a:ext cx="168101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t="57600"/>
          <a:stretch>
            <a:fillRect/>
          </a:stretch>
        </p:blipFill>
        <p:spPr bwMode="auto">
          <a:xfrm>
            <a:off x="5257800" y="2590800"/>
            <a:ext cx="35718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19200"/>
            <a:ext cx="87630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With your group you must come up with a proposal of your idea using a power point presentation. It must include: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separate pricing for grass, borders, and pathway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total cost with tax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a picture of you design with measurements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How your design is environmentally friendly</a:t>
            </a:r>
            <a:br>
              <a:rPr lang="en-US" sz="3200" dirty="0" smtClean="0"/>
            </a:b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All calculations must be handed in separately. They must be clear and organized.  </a:t>
            </a:r>
          </a:p>
          <a:p>
            <a:r>
              <a:rPr lang="en-US" sz="3200" dirty="0" smtClean="0"/>
              <a:t> </a:t>
            </a:r>
            <a:endParaRPr lang="en-CA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719136"/>
          </a:xfrm>
        </p:spPr>
        <p:txBody>
          <a:bodyPr>
            <a:noAutofit/>
          </a:bodyPr>
          <a:lstStyle/>
          <a:p>
            <a:r>
              <a:rPr lang="en-US" sz="4000" dirty="0" smtClean="0"/>
              <a:t>Rubric </a:t>
            </a:r>
            <a:endParaRPr lang="en-CA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90600"/>
          <a:ext cx="8534400" cy="5447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7848600"/>
              </a:tblGrid>
              <a:tr h="551618">
                <a:tc>
                  <a:txBody>
                    <a:bodyPr/>
                    <a:lstStyle/>
                    <a:p>
                      <a:endParaRPr lang="en-C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Level 4 </a:t>
                      </a:r>
                      <a:endParaRPr lang="en-CA" sz="3200" dirty="0"/>
                    </a:p>
                  </a:txBody>
                  <a:tcPr/>
                </a:tc>
              </a:tr>
              <a:tr h="9580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 + U 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Use</a:t>
                      </a:r>
                      <a:r>
                        <a:rPr lang="en-US" sz="2000" baseline="0" dirty="0" smtClean="0"/>
                        <a:t> equation for circumference and area of a circle correctly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 Correctly label radius and diameters of circles </a:t>
                      </a:r>
                      <a:endParaRPr lang="en-CA" sz="2000" dirty="0"/>
                    </a:p>
                  </a:txBody>
                  <a:tcPr/>
                </a:tc>
              </a:tr>
              <a:tr h="95807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Power point has at</a:t>
                      </a:r>
                      <a:r>
                        <a:rPr lang="en-US" sz="2000" baseline="0" dirty="0" smtClean="0"/>
                        <a:t> least 5 slides (design for lawn, price of grass, price of borders, price of pathway, how its environmentally friendly) </a:t>
                      </a:r>
                      <a:endParaRPr lang="en-CA" sz="2000" dirty="0"/>
                    </a:p>
                  </a:txBody>
                  <a:tcPr/>
                </a:tc>
              </a:tr>
              <a:tr h="153872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create a diagram</a:t>
                      </a:r>
                      <a:r>
                        <a:rPr lang="en-US" sz="2000" baseline="0" dirty="0" smtClean="0"/>
                        <a:t> showing lawn design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 every circle has a labeled radius or  diameter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 calculations are clear and easy to follow (include titles for each material) 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CA" sz="2000" dirty="0"/>
                    </a:p>
                  </a:txBody>
                  <a:tcPr/>
                </a:tc>
              </a:tr>
              <a:tr h="12411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App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 the design is creative</a:t>
                      </a:r>
                      <a:r>
                        <a:rPr lang="en-US" sz="2000" baseline="0" dirty="0" smtClean="0"/>
                        <a:t> (circles are combined with other circles or other shapes)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 explanation of how the design is environmentally friendly</a:t>
                      </a:r>
                      <a:endParaRPr lang="en-CA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1science">
  <a:themeElements>
    <a:clrScheme name="11scie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science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scie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eliosCond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eliosCond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11science">
  <a:themeElements>
    <a:clrScheme name="11scie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science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scie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HeliosCond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11science">
  <a:themeElements>
    <a:clrScheme name="11scien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science">
      <a:majorFont>
        <a:latin typeface="HeliosCondBlack"/>
        <a:ea typeface=""/>
        <a:cs typeface=""/>
      </a:majorFont>
      <a:minorFont>
        <a:latin typeface="HeliosCond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MY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scien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scien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scien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BoxedArt_Science</Template>
  <TotalTime>122</TotalTime>
  <Words>327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11science</vt:lpstr>
      <vt:lpstr>Custom Design</vt:lpstr>
      <vt:lpstr>1_Custom Design</vt:lpstr>
      <vt:lpstr>1_Default Design</vt:lpstr>
      <vt:lpstr>1_11science</vt:lpstr>
      <vt:lpstr>2_Custom Design</vt:lpstr>
      <vt:lpstr>3_Custom Design</vt:lpstr>
      <vt:lpstr>2_Default Design</vt:lpstr>
      <vt:lpstr>2_11science</vt:lpstr>
      <vt:lpstr>4_Custom Design</vt:lpstr>
      <vt:lpstr>5_Custom Design</vt:lpstr>
      <vt:lpstr>3_Default Design</vt:lpstr>
      <vt:lpstr>Verve</vt:lpstr>
      <vt:lpstr>Slide 1</vt:lpstr>
      <vt:lpstr>The Green Project </vt:lpstr>
      <vt:lpstr>The problem </vt:lpstr>
      <vt:lpstr>Your job</vt:lpstr>
      <vt:lpstr>Details </vt:lpstr>
      <vt:lpstr>Details </vt:lpstr>
      <vt:lpstr>Presentation </vt:lpstr>
      <vt:lpstr>Rubric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Mobile</dc:creator>
  <cp:lastModifiedBy>Mobile</cp:lastModifiedBy>
  <cp:revision>14</cp:revision>
  <dcterms:created xsi:type="dcterms:W3CDTF">2010-10-20T02:20:35Z</dcterms:created>
  <dcterms:modified xsi:type="dcterms:W3CDTF">2010-10-22T04:01:34Z</dcterms:modified>
</cp:coreProperties>
</file>